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1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/>
              <a:t>Developing Infrastructure Code for CI and CD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Ravikanth Chaganti</a:t>
            </a:r>
          </a:p>
          <a:p>
            <a:r>
              <a:rPr lang="en-GB" dirty="0"/>
              <a:t>@</a:t>
            </a:r>
            <a:r>
              <a:rPr lang="en-GB" dirty="0" err="1"/>
              <a:t>ravikanth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Consolas</vt:lpstr>
      <vt:lpstr>Kailasa</vt:lpstr>
      <vt:lpstr>Segoe UI</vt:lpstr>
      <vt:lpstr>Segoe UI Light</vt:lpstr>
      <vt:lpstr>Office Theme</vt:lpstr>
      <vt:lpstr>Developing Infrastructure Code for CI and CD</vt:lpstr>
      <vt:lpstr>AGENDA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Ravikanth</cp:lastModifiedBy>
  <cp:revision>17</cp:revision>
  <dcterms:created xsi:type="dcterms:W3CDTF">2016-09-20T12:20:52Z</dcterms:created>
  <dcterms:modified xsi:type="dcterms:W3CDTF">2016-10-03T11:03:23Z</dcterms:modified>
</cp:coreProperties>
</file>